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7" r:id="rId29"/>
    <p:sldId id="288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96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3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0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8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9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9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6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1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eahhub.com/identify-operating-system-using-ping-command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A8F6A117-CD37-885A-8341-92570B4B05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47" r="10211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B7DC1-0882-DC2B-80AB-B9D7284DA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sz="4800" dirty="0"/>
            </a:br>
            <a:r>
              <a:rPr lang="en-US" sz="4800" dirty="0"/>
              <a:t>SEC290</a:t>
            </a:r>
            <a:br>
              <a:rPr lang="en-US" sz="4800" dirty="0"/>
            </a:b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Fundamentals of Infrastructure Security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CE76E-C5B2-C348-2791-B2DB91F21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3942849"/>
            <a:ext cx="3933306" cy="1208141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/>
              <a:t>Final Project</a:t>
            </a:r>
          </a:p>
          <a:p>
            <a:endParaRPr lang="en-US" sz="2000" b="1" dirty="0"/>
          </a:p>
          <a:p>
            <a:r>
              <a:rPr lang="en-US" sz="2000" dirty="0"/>
              <a:t>Branden Mata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947A4-111D-D762-9E01-0E18931E9C78}"/>
              </a:ext>
            </a:extLst>
          </p:cNvPr>
          <p:cNvSpPr txBox="1"/>
          <p:nvPr/>
        </p:nvSpPr>
        <p:spPr>
          <a:xfrm>
            <a:off x="5338916" y="1691147"/>
            <a:ext cx="3097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This project covers fundamentals of infrastructure security. </a:t>
            </a:r>
          </a:p>
          <a:p>
            <a:r>
              <a:rPr lang="en-US" dirty="0">
                <a:highlight>
                  <a:srgbClr val="00FFFF"/>
                </a:highlight>
              </a:rPr>
              <a:t>It includes activities such as configuring firewall rules, deploying Snort sensors for network intrusion detection, exploring SSL encryption, analyzing traffic to detect attacks, exploiting Microsoft vulnerabilities, and conducting live memory analysis. </a:t>
            </a:r>
          </a:p>
        </p:txBody>
      </p:sp>
    </p:spTree>
    <p:extLst>
      <p:ext uri="{BB962C8B-B14F-4D97-AF65-F5344CB8AC3E}">
        <p14:creationId xmlns:p14="http://schemas.microsoft.com/office/powerpoint/2010/main" val="43193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17" y="1111045"/>
            <a:ext cx="2739435" cy="299883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Creating and testing an SSL/TLS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818" y="4178710"/>
            <a:ext cx="2739435" cy="164198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Take a screenshot of the output in Step 20.</a:t>
            </a:r>
          </a:p>
          <a:p>
            <a:r>
              <a:rPr lang="en-US" sz="2000" dirty="0"/>
              <a:t>It should show the GET request in the Info column.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3EEE4-81DD-C666-EA1D-B5C72EBD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69" y="1020599"/>
            <a:ext cx="8409463" cy="44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10" y="1066801"/>
            <a:ext cx="2739435" cy="306766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Creating and testing an SSL/TLS file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310" y="4257367"/>
            <a:ext cx="2739435" cy="154227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Take a screenshot of the output in Step 22.</a:t>
            </a:r>
          </a:p>
          <a:p>
            <a:r>
              <a:rPr lang="en-US" sz="2000" dirty="0"/>
              <a:t>It should show the decrypted SSL stream.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19174-14C3-B6CF-8FA6-2F99B3A9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69" y="975808"/>
            <a:ext cx="8489517" cy="44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8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40" y="1315208"/>
            <a:ext cx="3193799" cy="785949"/>
          </a:xfrm>
        </p:spPr>
        <p:txBody>
          <a:bodyPr>
            <a:no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240" y="2189233"/>
            <a:ext cx="2810341" cy="2479533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Module 3 - Project Video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Module 3 - Open SSL step-by-step guide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6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406020"/>
            <a:ext cx="9144000" cy="263870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SEC290</a:t>
            </a:r>
          </a:p>
          <a:p>
            <a:r>
              <a:rPr lang="en-US" sz="3200" dirty="0"/>
              <a:t>Fundamentals of Infrastructure Security</a:t>
            </a:r>
          </a:p>
          <a:p>
            <a:r>
              <a:rPr lang="en-US" dirty="0"/>
              <a:t>Module 4 Snort</a:t>
            </a:r>
          </a:p>
          <a:p>
            <a:endParaRPr lang="en-US" dirty="0"/>
          </a:p>
          <a:p>
            <a:pPr algn="r"/>
            <a:r>
              <a:rPr lang="en-US" dirty="0"/>
              <a:t>Branden Mata</a:t>
            </a:r>
          </a:p>
        </p:txBody>
      </p:sp>
    </p:spTree>
    <p:extLst>
      <p:ext uri="{BB962C8B-B14F-4D97-AF65-F5344CB8AC3E}">
        <p14:creationId xmlns:p14="http://schemas.microsoft.com/office/powerpoint/2010/main" val="129276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3" y="1201449"/>
            <a:ext cx="2739435" cy="1944874"/>
          </a:xfrm>
        </p:spPr>
        <p:txBody>
          <a:bodyPr>
            <a:noAutofit/>
          </a:bodyPr>
          <a:lstStyle/>
          <a:p>
            <a:r>
              <a:rPr lang="en-US" sz="4000" dirty="0"/>
              <a:t>Testing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2" y="3328560"/>
            <a:ext cx="2739435" cy="2433143"/>
          </a:xfrm>
        </p:spPr>
        <p:txBody>
          <a:bodyPr/>
          <a:lstStyle/>
          <a:p>
            <a:r>
              <a:rPr lang="en-US" sz="2000" dirty="0"/>
              <a:t>Take a screenshot of the output in Part 1 Step 17.</a:t>
            </a:r>
          </a:p>
          <a:p>
            <a:r>
              <a:rPr lang="en-US" sz="2000" dirty="0"/>
              <a:t>It should show the transcript of the XMAS scan alert.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17EFA-E9E6-9B9D-3DAB-26AD982F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77" y="404210"/>
            <a:ext cx="7741023" cy="60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4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62" y="1179870"/>
            <a:ext cx="2739435" cy="2418735"/>
          </a:xfrm>
        </p:spPr>
        <p:txBody>
          <a:bodyPr>
            <a:noAutofit/>
          </a:bodyPr>
          <a:lstStyle/>
          <a:p>
            <a:r>
              <a:rPr lang="en-US" sz="4000" dirty="0"/>
              <a:t>Testing Snort rules (cont’d)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062" y="3701846"/>
            <a:ext cx="2537338" cy="205002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Take a screenshot of the output in Part 1 Step 20.</a:t>
            </a:r>
          </a:p>
          <a:p>
            <a:r>
              <a:rPr lang="en-US" sz="2000" dirty="0"/>
              <a:t>It should show the TCP packets generated by the XMAS scan.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D3430-513B-15FF-E658-16E3CD189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344" y="630373"/>
            <a:ext cx="8528736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3" y="1278594"/>
            <a:ext cx="2739435" cy="2150405"/>
          </a:xfrm>
        </p:spPr>
        <p:txBody>
          <a:bodyPr>
            <a:noAutofit/>
          </a:bodyPr>
          <a:lstStyle/>
          <a:p>
            <a:r>
              <a:rPr lang="en-US" sz="4000" dirty="0"/>
              <a:t>Creating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3428999"/>
            <a:ext cx="2739435" cy="2245535"/>
          </a:xfrm>
        </p:spPr>
        <p:txBody>
          <a:bodyPr/>
          <a:lstStyle/>
          <a:p>
            <a:r>
              <a:rPr lang="en-US" sz="2000" dirty="0"/>
              <a:t>Take a screenshot of the output in Part 2 Step 7.</a:t>
            </a:r>
          </a:p>
          <a:p>
            <a:r>
              <a:rPr lang="en-US" sz="2000" dirty="0"/>
              <a:t>It should show the ping activity alert.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2700C-0407-DF51-36E7-D2CFA96C8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70" y="1105556"/>
            <a:ext cx="8275884" cy="46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1197485"/>
            <a:ext cx="2739435" cy="2386374"/>
          </a:xfrm>
        </p:spPr>
        <p:txBody>
          <a:bodyPr>
            <a:noAutofit/>
          </a:bodyPr>
          <a:lstStyle/>
          <a:p>
            <a:r>
              <a:rPr lang="en-US" sz="4000" dirty="0"/>
              <a:t>Creating Snort rules (cont’d)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3864077"/>
            <a:ext cx="2739435" cy="1933717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Take a screenshot of the output in Part 2 Step 8.</a:t>
            </a:r>
          </a:p>
          <a:p>
            <a:r>
              <a:rPr lang="en-US" sz="2000" dirty="0"/>
              <a:t>It should show the ICMP packets generated by the ping activity.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B7247-7677-9A4F-30AD-35CD7B2BE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120" y="914400"/>
            <a:ext cx="803066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4"/>
            <a:ext cx="9144000" cy="2638705"/>
          </a:xfrm>
        </p:spPr>
        <p:txBody>
          <a:bodyPr>
            <a:normAutofit/>
          </a:bodyPr>
          <a:lstStyle/>
          <a:p>
            <a:r>
              <a:rPr lang="en-US" sz="3200" dirty="0"/>
              <a:t>SEC290</a:t>
            </a:r>
          </a:p>
          <a:p>
            <a:r>
              <a:rPr lang="en-US" sz="3200" dirty="0"/>
              <a:t>Fundamentals of Infrastructure Security</a:t>
            </a:r>
          </a:p>
          <a:p>
            <a:r>
              <a:rPr lang="en-US" dirty="0"/>
              <a:t>Module 5 Live Memory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9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95" y="1249800"/>
            <a:ext cx="2978476" cy="116473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595" y="2907351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1, Step 16. </a:t>
            </a:r>
          </a:p>
          <a:p>
            <a:r>
              <a:rPr lang="en-US" sz="2000" dirty="0"/>
              <a:t>It should show port 55000 open for both IPv4 and IPv6.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3DAEF-5302-CE02-B29F-51557EDB7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69" y="685799"/>
            <a:ext cx="8422209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4C39-75F8-CB81-50B9-9B9CFFEA4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966" y="905011"/>
            <a:ext cx="3629555" cy="18891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5B0A0-D7D6-4582-D249-E28D3FD02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966" y="2965592"/>
            <a:ext cx="3629555" cy="298739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800" u="sng" dirty="0"/>
              <a:t>SEC290</a:t>
            </a:r>
          </a:p>
          <a:p>
            <a:pPr algn="l"/>
            <a:r>
              <a:rPr lang="en-US" sz="1800" dirty="0"/>
              <a:t>Fundamentals of Infrastructure Security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Module 1 Manual Vulnerability Analysis (on a test VM network)</a:t>
            </a:r>
          </a:p>
          <a:p>
            <a:pPr algn="l"/>
            <a:endParaRPr lang="en-US" sz="1800" dirty="0"/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520236D9-4050-5F5F-2084-E2D67124D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6408" y="436582"/>
            <a:ext cx="5058020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3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1287388"/>
            <a:ext cx="2739435" cy="1138736"/>
          </a:xfrm>
        </p:spPr>
        <p:txBody>
          <a:bodyPr>
            <a:noAutofit/>
          </a:bodyPr>
          <a:lstStyle/>
          <a:p>
            <a:r>
              <a:rPr lang="en-US" sz="4000" dirty="0"/>
              <a:t>Process Hacker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2911533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2, Step 5. </a:t>
            </a:r>
          </a:p>
          <a:p>
            <a:r>
              <a:rPr lang="en-US" sz="2000" dirty="0"/>
              <a:t>It should show properties of a chosen process.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3F00B-A64C-C4DE-13EA-696E180DB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70" y="801978"/>
            <a:ext cx="8338537" cy="53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2" y="1101452"/>
            <a:ext cx="2739435" cy="1146980"/>
          </a:xfrm>
        </p:spPr>
        <p:txBody>
          <a:bodyPr>
            <a:noAutofit/>
          </a:bodyPr>
          <a:lstStyle/>
          <a:p>
            <a:r>
              <a:rPr lang="en-US" sz="4000" dirty="0"/>
              <a:t>Process Monitor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3" y="2490245"/>
            <a:ext cx="2739435" cy="268855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Take a screenshot of the output in Part 3, Step 13.</a:t>
            </a:r>
          </a:p>
          <a:p>
            <a:r>
              <a:rPr lang="en-US" sz="2000" dirty="0"/>
              <a:t>It should show </a:t>
            </a:r>
            <a:r>
              <a:rPr lang="en-US" sz="2000" dirty="0" err="1"/>
              <a:t>ifFaceName</a:t>
            </a:r>
            <a:r>
              <a:rPr lang="en-US" sz="2000" dirty="0"/>
              <a:t> in the Path column and Data: Roman in the Detail column.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95C6A-2720-9C94-820A-6D472211F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69" y="1101452"/>
            <a:ext cx="8409464" cy="453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1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40" y="1393867"/>
            <a:ext cx="3085644" cy="785949"/>
          </a:xfrm>
        </p:spPr>
        <p:txBody>
          <a:bodyPr>
            <a:no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240" y="2461608"/>
            <a:ext cx="2367889" cy="1934784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Module 5 Project Video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DeVry Modules Step-by-step guide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7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4"/>
            <a:ext cx="9144000" cy="2638705"/>
          </a:xfrm>
        </p:spPr>
        <p:txBody>
          <a:bodyPr>
            <a:normAutofit/>
          </a:bodyPr>
          <a:lstStyle/>
          <a:p>
            <a:r>
              <a:rPr lang="en-US" sz="3200" dirty="0"/>
              <a:t>SEC290</a:t>
            </a:r>
          </a:p>
          <a:p>
            <a:r>
              <a:rPr lang="en-US" sz="3200" dirty="0"/>
              <a:t>Fundamentals of Infrastructure Security</a:t>
            </a:r>
          </a:p>
          <a:p>
            <a:r>
              <a:rPr lang="en-US" dirty="0"/>
              <a:t>Module 6 Firewall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9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1120684"/>
            <a:ext cx="2739435" cy="112940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Time-based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3048758"/>
            <a:ext cx="2523824" cy="2398314"/>
          </a:xfrm>
        </p:spPr>
        <p:txBody>
          <a:bodyPr/>
          <a:lstStyle/>
          <a:p>
            <a:r>
              <a:rPr lang="en-US" sz="2000" dirty="0"/>
              <a:t>Take a screenshot of the output in Part 1 Step 21.</a:t>
            </a:r>
          </a:p>
          <a:p>
            <a:r>
              <a:rPr lang="en-US" sz="2000" dirty="0"/>
              <a:t>It should show the output of the DMZ Route Table.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CC60A-0233-AB84-A58F-05E502BA6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70" y="942316"/>
            <a:ext cx="8346638" cy="53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7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1126290"/>
            <a:ext cx="2739435" cy="112007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Time-based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3043151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1 Step 26.</a:t>
            </a:r>
          </a:p>
          <a:p>
            <a:r>
              <a:rPr lang="en-US" sz="2000" dirty="0"/>
              <a:t>It should show a successful ping from the Ubuntu Web VM and the DMZ VM.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45DD6-23A8-26DE-66D6-9DF0F8D2F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70" y="770466"/>
            <a:ext cx="8448759" cy="53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84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2986981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1 Step 34.</a:t>
            </a:r>
          </a:p>
          <a:p>
            <a:r>
              <a:rPr lang="en-US" sz="2000" dirty="0"/>
              <a:t>It should show two time-based access rules in the FORWARD chain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03D7F-E9A5-4634-8CB0-1BDB151124C6}"/>
              </a:ext>
            </a:extLst>
          </p:cNvPr>
          <p:cNvSpPr txBox="1">
            <a:spLocks/>
          </p:cNvSpPr>
          <p:nvPr/>
        </p:nvSpPr>
        <p:spPr>
          <a:xfrm>
            <a:off x="907634" y="1858680"/>
            <a:ext cx="2739435" cy="1129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Time-based Access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85D2C-6BD2-1276-53AB-F64D97E82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644" y="886008"/>
            <a:ext cx="8256257" cy="52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3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95" y="1177557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5" y="2280653"/>
            <a:ext cx="2810341" cy="339979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Module 6 Project Video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Module 6: Firewall Step-by-step guide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B670-0977-DE23-A6CD-CCDB865A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5761-1CE9-7B1B-23C9-9A7CFE98F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Completing all three Snort activities (testing Snort rules and creating Snort rules)  </a:t>
            </a:r>
          </a:p>
          <a:p>
            <a:r>
              <a:rPr lang="en-US" dirty="0"/>
              <a:t>Navigating through all three intrusion analyses (basic attack analysis, web attack and advanced analysis)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28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D0F6-BB7B-1AB8-F393-9C74A3C5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 Obtained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941CE-1195-AA65-0F81-EF86540C90AA}"/>
              </a:ext>
            </a:extLst>
          </p:cNvPr>
          <p:cNvSpPr txBox="1"/>
          <p:nvPr/>
        </p:nvSpPr>
        <p:spPr>
          <a:xfrm>
            <a:off x="1248697" y="2448232"/>
            <a:ext cx="8524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Maintain a secure system utilizing principles of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Troubleshoot cybersecurity attacks utilizing principles of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unknown problems utilizing mathematical and scientific methods, software, and/or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Perform various system tests and experimentation.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Analyze problems utilizing mathematical and scientific methods, software, and/or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Utilize relevant information and appropriately cite sources to learn, produce, and create.</a:t>
            </a:r>
          </a:p>
        </p:txBody>
      </p:sp>
    </p:spTree>
    <p:extLst>
      <p:ext uri="{BB962C8B-B14F-4D97-AF65-F5344CB8AC3E}">
        <p14:creationId xmlns:p14="http://schemas.microsoft.com/office/powerpoint/2010/main" val="63559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CD26-DC81-0197-6DF6-DF82F278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25" y="1170619"/>
            <a:ext cx="3380034" cy="24008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Microsoft Windows Bulletin MS08-067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vulnerability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73CBD-9056-AF3D-FC9A-80152A8D2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825" y="3798246"/>
            <a:ext cx="3124395" cy="188913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Take a screenshot of the output in Part 3, Step 2.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It should show that a vulnerability exists on the test VM.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3A57034-67E9-04D6-FF52-D64F2E958F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0" b="850"/>
          <a:stretch/>
        </p:blipFill>
        <p:spPr>
          <a:xfrm>
            <a:off x="5359151" y="1015778"/>
            <a:ext cx="6107166" cy="48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41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21C50-7DA3-7738-74DF-A49F3918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200"/>
              <a:t>Conclusion</a:t>
            </a:r>
          </a:p>
        </p:txBody>
      </p:sp>
      <p:pic>
        <p:nvPicPr>
          <p:cNvPr id="6" name="Picture 5" descr="A green and purple background with cubes&#10;&#10;Description automatically generated">
            <a:extLst>
              <a:ext uri="{FF2B5EF4-FFF2-40B4-BE49-F238E27FC236}">
                <a16:creationId xmlns:a16="http://schemas.microsoft.com/office/drawing/2014/main" id="{B1A51587-482E-6012-BEA9-804A7B4037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02" r="48245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8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84498-C60C-7349-7484-4CD100116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This project covered the fundamentals of infrastructure security.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It included activities such as configuring firewall rules, deploying Snort sensors for network intrusion detection, exploring SSL encryption, analyzing traffic to detect attacks, exploiting Microsoft vulnerabilities, and conducting live memory analysis</a:t>
            </a:r>
          </a:p>
        </p:txBody>
      </p:sp>
    </p:spTree>
    <p:extLst>
      <p:ext uri="{BB962C8B-B14F-4D97-AF65-F5344CB8AC3E}">
        <p14:creationId xmlns:p14="http://schemas.microsoft.com/office/powerpoint/2010/main" val="365680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D557-3C40-7166-CF8C-A44CF7BE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30" y="1170040"/>
            <a:ext cx="3340705" cy="24008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/>
              <a:t>Microsoft Windows Bulletin MS17-010</a:t>
            </a:r>
            <a:br>
              <a:rPr lang="en-US" sz="3400" dirty="0"/>
            </a:br>
            <a:r>
              <a:rPr lang="en-US" sz="3400" dirty="0"/>
              <a:t>vulnerability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86661-DE95-60DD-6D43-17E8F15E8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6830" y="3570896"/>
            <a:ext cx="3045737" cy="226334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Take a screenshot of the output of the </a:t>
            </a:r>
            <a:r>
              <a:rPr lang="en-US" sz="1800" dirty="0" err="1"/>
              <a:t>nmap</a:t>
            </a:r>
            <a:r>
              <a:rPr lang="en-US" sz="1800" dirty="0"/>
              <a:t> command in Part 4.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It should show that a vulnerability exists on the test VM.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183FFDE-33D5-FC69-CE4B-B7B43C126E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01" r="1400" b="-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2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AC02-7EB5-DCFB-9CB6-0F8FB0A3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79" y="1230839"/>
            <a:ext cx="3476772" cy="278621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/>
              <a:t>meterpreter session command output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A2B06-3504-2559-9BB7-6CDF515F3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563" y="4097733"/>
            <a:ext cx="3147677" cy="1671043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Take a screenshot of the output of the meterpreter session commands in Part 5, Step 19 or Step 20.</a:t>
            </a:r>
          </a:p>
        </p:txBody>
      </p:sp>
      <p:pic>
        <p:nvPicPr>
          <p:cNvPr id="6" name="Picture Placeholder 5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181D9E90-1758-63F9-D68C-1E0975B4CB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48" r="948" b="-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4"/>
            <a:ext cx="9144000" cy="2638705"/>
          </a:xfrm>
        </p:spPr>
        <p:txBody>
          <a:bodyPr>
            <a:normAutofit/>
          </a:bodyPr>
          <a:lstStyle/>
          <a:p>
            <a:r>
              <a:rPr lang="en-US" sz="3200" dirty="0"/>
              <a:t>SEC290</a:t>
            </a:r>
          </a:p>
          <a:p>
            <a:r>
              <a:rPr lang="en-US" sz="3200" dirty="0"/>
              <a:t>Fundamentals of Infrastructure Security</a:t>
            </a:r>
          </a:p>
          <a:p>
            <a:r>
              <a:rPr lang="en-US" dirty="0"/>
              <a:t>Module 2 Intrusion Analysis using Wireshark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40" y="685944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Basic attack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240" y="1722816"/>
            <a:ext cx="9211713" cy="4627649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Look at captures no. 20 and 22. (You can use the “Go” link at the top of the Wireshark screen to quickly go to a specific capture) Both packets are ICMP traffic but there are subtle differences between them.  Compare the time-to-live and data field sizes in the two packets.  What differences do you see?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differences that I see in the time-to-live and data field sizes in the two ICMP traffic packets are:  </a:t>
            </a:r>
          </a:p>
          <a:p>
            <a:pPr lvl="1"/>
            <a:r>
              <a:rPr lang="en-US" b="1" dirty="0"/>
              <a:t>ICMP Packet 20: </a:t>
            </a:r>
            <a:r>
              <a:rPr lang="en-US" dirty="0"/>
              <a:t>Source IP: 192.168.25.1 Destination: 192.168.25.50  (Echo request) length: 98 time-to-live: 64</a:t>
            </a:r>
          </a:p>
          <a:p>
            <a:pPr lvl="1"/>
            <a:r>
              <a:rPr lang="en-US" b="1" dirty="0"/>
              <a:t>ICMP Packet 22:</a:t>
            </a:r>
            <a:r>
              <a:rPr lang="en-US" dirty="0"/>
              <a:t> Source IP: 192.168.50 Destination: 192.168.25.1 (Echo request) length: 74 time-to-live: 128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Do a little Internet research to discover which operating systems use the specific values in their ping commands. What operating system generated the echo request in capture 20?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operating system that generated the echo request in capture 20 is:  Unix/Linux – TTL Value = 64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Review packet no. 37 and beyond, what do you think is taking place here?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After reviewing packet no. 37 and beyond, some bits and flags are set in the traffic. I think what is taking place is a pattern emerging. Flags: (SYN) derives from source port : 46646 and (RST, ACK) destinations are  to port 46646.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Look at capture 22846. What is suspicious about the flag settings in this packet?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suspicious flag setting is the (FIN) flag set for experts being targeted.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What is the IP address of the host being targeted?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IP address of the host being targeted from Packet 22846 is: 192.168.25.200</a:t>
            </a:r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240" y="1374202"/>
            <a:ext cx="3124973" cy="785949"/>
          </a:xfrm>
        </p:spPr>
        <p:txBody>
          <a:bodyPr>
            <a:no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240" y="2470068"/>
            <a:ext cx="2525205" cy="2479533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Module 2 Project Video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hlinkClick r:id="rId2"/>
              </a:rPr>
              <a:t>https://www.yeahhub.com/identify-operating-system-using-ping-command/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2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3085182"/>
          </a:xfrm>
        </p:spPr>
        <p:txBody>
          <a:bodyPr>
            <a:normAutofit/>
          </a:bodyPr>
          <a:lstStyle/>
          <a:p>
            <a:r>
              <a:rPr lang="en-US" sz="3200" dirty="0"/>
              <a:t>SEC290</a:t>
            </a:r>
          </a:p>
          <a:p>
            <a:r>
              <a:rPr lang="en-US" sz="3200" dirty="0"/>
              <a:t>Fundamentals of Infrastructure Security</a:t>
            </a:r>
          </a:p>
          <a:p>
            <a:r>
              <a:rPr lang="en-US" dirty="0"/>
              <a:t>Module 3 Open SSL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034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2E24"/>
      </a:dk2>
      <a:lt2>
        <a:srgbClr val="E8E2E8"/>
      </a:lt2>
      <a:accent1>
        <a:srgbClr val="47B547"/>
      </a:accent1>
      <a:accent2>
        <a:srgbClr val="6CB13B"/>
      </a:accent2>
      <a:accent3>
        <a:srgbClr val="98A942"/>
      </a:accent3>
      <a:accent4>
        <a:srgbClr val="B1933B"/>
      </a:accent4>
      <a:accent5>
        <a:srgbClr val="C3744D"/>
      </a:accent5>
      <a:accent6>
        <a:srgbClr val="B13B45"/>
      </a:accent6>
      <a:hlink>
        <a:srgbClr val="AF743A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1061</Words>
  <Application>Microsoft Office PowerPoint</Application>
  <PresentationFormat>Widescreen</PresentationFormat>
  <Paragraphs>116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Neue Haas Grotesk Text Pro</vt:lpstr>
      <vt:lpstr>AccentBoxVTI</vt:lpstr>
      <vt:lpstr> SEC290 Fundamentals of Infrastructure Security </vt:lpstr>
      <vt:lpstr>Course Project</vt:lpstr>
      <vt:lpstr>Microsoft Windows Bulletin MS08-067 vulnerability</vt:lpstr>
      <vt:lpstr>Microsoft Windows Bulletin MS17-010 vulnerability</vt:lpstr>
      <vt:lpstr>meterpreter session command output</vt:lpstr>
      <vt:lpstr>Course Project </vt:lpstr>
      <vt:lpstr>Basic attack analysis</vt:lpstr>
      <vt:lpstr>References</vt:lpstr>
      <vt:lpstr>Course Project </vt:lpstr>
      <vt:lpstr>Creating and testing an SSL/TLS file</vt:lpstr>
      <vt:lpstr>Creating and testing an SSL/TLS file cont’d</vt:lpstr>
      <vt:lpstr>References</vt:lpstr>
      <vt:lpstr>Course Project </vt:lpstr>
      <vt:lpstr>Testing Snort rules</vt:lpstr>
      <vt:lpstr>Testing Snort rules (cont’d)</vt:lpstr>
      <vt:lpstr>Creating Snort rules</vt:lpstr>
      <vt:lpstr>Creating Snort rules (cont’d)</vt:lpstr>
      <vt:lpstr>Course Project </vt:lpstr>
      <vt:lpstr>Linux Processes</vt:lpstr>
      <vt:lpstr>Process Hacker</vt:lpstr>
      <vt:lpstr>Process Monitor</vt:lpstr>
      <vt:lpstr>References</vt:lpstr>
      <vt:lpstr>Course Project </vt:lpstr>
      <vt:lpstr>Time-based Access</vt:lpstr>
      <vt:lpstr>Time-based Access</vt:lpstr>
      <vt:lpstr>PowerPoint Presentation</vt:lpstr>
      <vt:lpstr>References</vt:lpstr>
      <vt:lpstr>Challenges</vt:lpstr>
      <vt:lpstr>Career Skills Obtained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Mata, Branden</dc:creator>
  <cp:lastModifiedBy>Mata, Branden</cp:lastModifiedBy>
  <cp:revision>21</cp:revision>
  <dcterms:created xsi:type="dcterms:W3CDTF">2024-08-26T19:56:03Z</dcterms:created>
  <dcterms:modified xsi:type="dcterms:W3CDTF">2024-08-26T23:12:17Z</dcterms:modified>
</cp:coreProperties>
</file>