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5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10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1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2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0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8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0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5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F32B-A4ED-4C76-AFA1-96DFC06C87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F8171-8B89-441A-A0E5-BE47DA9D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16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3380-B1EC-07EE-FDDB-B1FF21E00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 110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8BF55-66E8-08F5-BD47-01ABEBBF2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Programming with Data</a:t>
            </a:r>
            <a:r>
              <a:rPr lang="en-US" dirty="0"/>
              <a:t>			</a:t>
            </a:r>
          </a:p>
          <a:p>
            <a:r>
              <a:rPr lang="en-US" sz="1600" dirty="0"/>
              <a:t>Branden Mata</a:t>
            </a:r>
          </a:p>
        </p:txBody>
      </p:sp>
    </p:spTree>
    <p:extLst>
      <p:ext uri="{BB962C8B-B14F-4D97-AF65-F5344CB8AC3E}">
        <p14:creationId xmlns:p14="http://schemas.microsoft.com/office/powerpoint/2010/main" val="356933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113D-3A9B-CA87-AD2C-31A79AEE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24" y="368968"/>
            <a:ext cx="5644344" cy="1817591"/>
          </a:xfrm>
        </p:spPr>
        <p:txBody>
          <a:bodyPr>
            <a:noAutofit/>
          </a:bodyPr>
          <a:lstStyle/>
          <a:p>
            <a:r>
              <a:rPr lang="en-US" sz="4000" dirty="0"/>
              <a:t>BuildWeatherDB.py Code </a:t>
            </a:r>
            <a:br>
              <a:rPr lang="en-US" sz="4000" dirty="0"/>
            </a:br>
            <a:r>
              <a:rPr lang="en-US" sz="4000" dirty="0"/>
              <a:t>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C8AC5-D6FC-4EEF-D8C6-53E68A0E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487" y="1812755"/>
            <a:ext cx="4114800" cy="4458886"/>
          </a:xfrm>
        </p:spPr>
        <p:txBody>
          <a:bodyPr>
            <a:noAutofit/>
          </a:bodyPr>
          <a:lstStyle/>
          <a:p>
            <a:r>
              <a:rPr lang="en-US" sz="2000" dirty="0"/>
              <a:t>Screenshot of code in Spyder</a:t>
            </a:r>
          </a:p>
          <a:p>
            <a:endParaRPr lang="en-US" sz="2000" dirty="0"/>
          </a:p>
          <a:p>
            <a:r>
              <a:rPr lang="en-US" sz="2000" dirty="0"/>
              <a:t>The code will create a table named Observations with the fields: timestamp, </a:t>
            </a:r>
            <a:r>
              <a:rPr lang="en-US" sz="2000" dirty="0" err="1"/>
              <a:t>WindSpeed</a:t>
            </a:r>
            <a:r>
              <a:rPr lang="en-US" sz="2000" dirty="0"/>
              <a:t>, temperature, </a:t>
            </a:r>
            <a:r>
              <a:rPr lang="en-US" sz="2000" dirty="0" err="1"/>
              <a:t>relativeHumidity</a:t>
            </a:r>
            <a:r>
              <a:rPr lang="en-US" sz="2000" dirty="0"/>
              <a:t>, </a:t>
            </a:r>
            <a:r>
              <a:rPr lang="en-US" sz="2000" dirty="0" err="1"/>
              <a:t>windDirection</a:t>
            </a:r>
            <a:r>
              <a:rPr lang="en-US" sz="2000" dirty="0"/>
              <a:t>, </a:t>
            </a:r>
            <a:r>
              <a:rPr lang="en-US" sz="2000" dirty="0" err="1"/>
              <a:t>barometricPressure</a:t>
            </a:r>
            <a:r>
              <a:rPr lang="en-US" sz="2000" dirty="0"/>
              <a:t>, visibility, and </a:t>
            </a:r>
            <a:r>
              <a:rPr lang="en-US" sz="2000" dirty="0" err="1"/>
              <a:t>textDescription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database will be named </a:t>
            </a:r>
            <a:r>
              <a:rPr lang="en-US" sz="2000" dirty="0" err="1"/>
              <a:t>weather.db</a:t>
            </a:r>
            <a:r>
              <a:rPr lang="en-US" sz="2000" dirty="0"/>
              <a:t> and stored in the same directory as the Python code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DFE05A-E233-5881-0BB3-3B0600F63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336" y="2569055"/>
            <a:ext cx="7337081" cy="3702586"/>
          </a:xfrm>
        </p:spPr>
      </p:pic>
    </p:spTree>
    <p:extLst>
      <p:ext uri="{BB962C8B-B14F-4D97-AF65-F5344CB8AC3E}">
        <p14:creationId xmlns:p14="http://schemas.microsoft.com/office/powerpoint/2010/main" val="252935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7EA4-097F-4495-FE25-710C0EDE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58779"/>
            <a:ext cx="4896853" cy="1600200"/>
          </a:xfrm>
        </p:spPr>
        <p:txBody>
          <a:bodyPr>
            <a:normAutofit/>
          </a:bodyPr>
          <a:lstStyle/>
          <a:p>
            <a:r>
              <a:rPr lang="en-US" sz="4000" dirty="0" err="1"/>
              <a:t>Weather.db</a:t>
            </a:r>
            <a:r>
              <a:rPr lang="en-US" sz="4000" dirty="0"/>
              <a:t> File</a:t>
            </a:r>
            <a:br>
              <a:rPr lang="en-US" sz="4000" dirty="0"/>
            </a:br>
            <a:r>
              <a:rPr lang="en-US" sz="4000" dirty="0"/>
              <a:t>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9A316-68BD-039D-7CE9-B241BFA3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896853" cy="3094485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Screenshot of Windows Explorer showing database file </a:t>
            </a:r>
            <a:r>
              <a:rPr lang="en-US" sz="2400" dirty="0" err="1"/>
              <a:t>Weather.db</a:t>
            </a:r>
            <a:r>
              <a:rPr lang="en-US" sz="2400" dirty="0"/>
              <a:t> was created</a:t>
            </a:r>
          </a:p>
        </p:txBody>
      </p:sp>
      <p:pic>
        <p:nvPicPr>
          <p:cNvPr id="10" name="Picture 9" descr="A screenshot of a computer">
            <a:extLst>
              <a:ext uri="{FF2B5EF4-FFF2-40B4-BE49-F238E27FC236}">
                <a16:creationId xmlns:a16="http://schemas.microsoft.com/office/drawing/2014/main" id="{3D642CA8-7D90-250A-5CD3-4AB1C510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0" y="2067426"/>
            <a:ext cx="6204221" cy="41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F5C8-8180-DA1F-6648-23159EF8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08592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Querying the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667F4-E6CC-355E-38FB-D22D5AC38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467" y="3064043"/>
            <a:ext cx="10130516" cy="15841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Structured Query Language (SQL) is a programming language used for working with relational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SQL was used to query the database and view the results</a:t>
            </a:r>
          </a:p>
        </p:txBody>
      </p:sp>
    </p:spTree>
    <p:extLst>
      <p:ext uri="{BB962C8B-B14F-4D97-AF65-F5344CB8AC3E}">
        <p14:creationId xmlns:p14="http://schemas.microsoft.com/office/powerpoint/2010/main" val="298409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B217-2E11-0A07-1450-865FD8BC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8547"/>
            <a:ext cx="4784558" cy="2915653"/>
          </a:xfrm>
        </p:spPr>
        <p:txBody>
          <a:bodyPr>
            <a:noAutofit/>
          </a:bodyPr>
          <a:lstStyle/>
          <a:p>
            <a:r>
              <a:rPr lang="en-US" sz="4000" dirty="0"/>
              <a:t>Query to retrieve all columns and all rows 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89EB1-7CFF-E1BD-49BC-87398A58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479758" cy="3094485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The SQL command “select* from observations” was executed to retrieve all rows and columns from the observations table</a:t>
            </a:r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B28FC174-8080-D1DC-BC08-E8D838FF8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8" y="1866900"/>
            <a:ext cx="6637868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AA11-23EC-5FCA-A905-E73CDA18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21" y="288757"/>
            <a:ext cx="4784558" cy="2835442"/>
          </a:xfrm>
        </p:spPr>
        <p:txBody>
          <a:bodyPr>
            <a:noAutofit/>
          </a:bodyPr>
          <a:lstStyle/>
          <a:p>
            <a:r>
              <a:rPr lang="en-US" sz="4000" dirty="0"/>
              <a:t>Query to Retrieve lowest and highest temperature 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19DA6-0878-91D6-2F94-F6CBAE75B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921" y="3429000"/>
            <a:ext cx="4784558" cy="3094485"/>
          </a:xfrm>
        </p:spPr>
        <p:txBody>
          <a:bodyPr>
            <a:normAutofit/>
          </a:bodyPr>
          <a:lstStyle/>
          <a:p>
            <a:r>
              <a:rPr lang="en-US" sz="2400" dirty="0"/>
              <a:t>The min and max temperatures were retrieved. These temperatures are captured based on the Celsius scale</a:t>
            </a:r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35362101-BEB4-A957-186F-C0C6BD39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78" y="1714500"/>
            <a:ext cx="6849035" cy="38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855C-AAED-E846-5BB1-BC262871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6759"/>
            <a:ext cx="4114800" cy="3379694"/>
          </a:xfrm>
        </p:spPr>
        <p:txBody>
          <a:bodyPr>
            <a:noAutofit/>
          </a:bodyPr>
          <a:lstStyle/>
          <a:p>
            <a:r>
              <a:rPr lang="en-US" sz="4000" dirty="0"/>
              <a:t>Query to retrieve the data when the weather is clear</a:t>
            </a:r>
            <a:br>
              <a:rPr lang="en-US" sz="4000" dirty="0"/>
            </a:br>
            <a:r>
              <a:rPr lang="en-US" sz="4000" dirty="0"/>
              <a:t>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8EB4-DE67-72CE-3841-56EB668F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4289612"/>
            <a:ext cx="4114800" cy="1929072"/>
          </a:xfrm>
        </p:spPr>
        <p:txBody>
          <a:bodyPr>
            <a:normAutofit/>
          </a:bodyPr>
          <a:lstStyle/>
          <a:p>
            <a:r>
              <a:rPr lang="en-US" sz="2400" dirty="0"/>
              <a:t>Another query was performed to retrieve the temperature, windspeed, and </a:t>
            </a:r>
            <a:r>
              <a:rPr lang="en-US" sz="2400" dirty="0" err="1"/>
              <a:t>textdescription</a:t>
            </a:r>
            <a:r>
              <a:rPr lang="en-US" sz="2400" dirty="0"/>
              <a:t> when the weather is clear.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8857F-AA73-CCDF-19A0-BD78E189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30418"/>
            <a:ext cx="7277582" cy="37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6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054D-D0D5-CDA7-58A2-2501E898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955675"/>
          </a:xfrm>
        </p:spPr>
        <p:txBody>
          <a:bodyPr/>
          <a:lstStyle/>
          <a:p>
            <a:pPr algn="ctr"/>
            <a:r>
              <a:rPr lang="en-US" dirty="0"/>
              <a:t>Data cleansing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00A99-47AC-87B3-F03C-E18DECA9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1936377"/>
            <a:ext cx="10490200" cy="3119718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Data output from machines may have errors or extraneous data. When cleansing the data, programs can automatically put it in the format needed to be read by other programs. </a:t>
            </a:r>
          </a:p>
          <a:p>
            <a:pPr algn="l"/>
            <a:r>
              <a:rPr lang="en-US" sz="2400" dirty="0"/>
              <a:t>A python program is reading in the data output by the python program a saving it in a csv file so that it can be read by Excel. </a:t>
            </a:r>
          </a:p>
          <a:p>
            <a:pPr algn="l"/>
            <a:r>
              <a:rPr lang="en-US" sz="2400" dirty="0"/>
              <a:t>Often data must be cleansed of spurious or missing values in a dataset. The data must be complete, valid, and standardized.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9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9A1C-92A4-70F3-A325-F528C98D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0"/>
            <a:ext cx="4397188" cy="2864224"/>
          </a:xfrm>
        </p:spPr>
        <p:txBody>
          <a:bodyPr>
            <a:noAutofit/>
          </a:bodyPr>
          <a:lstStyle/>
          <a:p>
            <a:r>
              <a:rPr lang="en-US" sz="4000" dirty="0"/>
              <a:t>Extracting temperature and humidity using python code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AA0C2-04CB-4B75-C880-A92BDA956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412" y="3030069"/>
            <a:ext cx="4114800" cy="3706907"/>
          </a:xfrm>
        </p:spPr>
        <p:txBody>
          <a:bodyPr>
            <a:noAutofit/>
          </a:bodyPr>
          <a:lstStyle/>
          <a:p>
            <a:r>
              <a:rPr lang="en-US" sz="2000" dirty="0"/>
              <a:t>The weather.bd database may contain null or missing values. The code used retrieves only the temperature </a:t>
            </a:r>
            <a:r>
              <a:rPr lang="en-US" sz="2000" dirty="0" err="1"/>
              <a:t>nd</a:t>
            </a:r>
            <a:r>
              <a:rPr lang="en-US" sz="2000" dirty="0"/>
              <a:t> humidity values and writes them to a comma separated values (CSV) file. Two files are created– a formatdata.csv and a formatdata2.csv that each contain half of the rows. Missing or invalid values are not written to the file.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C109B-F5DA-0A80-4EA1-A8EFAD29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12" y="1441543"/>
            <a:ext cx="7489532" cy="39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4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A5B5-879D-C58F-A7C6-12768FE2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3070"/>
            <a:ext cx="4114800" cy="2239516"/>
          </a:xfrm>
        </p:spPr>
        <p:txBody>
          <a:bodyPr>
            <a:noAutofit/>
          </a:bodyPr>
          <a:lstStyle/>
          <a:p>
            <a:r>
              <a:rPr lang="en-US" sz="4000" dirty="0"/>
              <a:t>Data formatted in an excel spreadsheet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ABAA1-4501-724D-BACE-01D6459EA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909047"/>
            <a:ext cx="4114800" cy="358588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python program created a formatdata.csv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file contains 3 columns: Celsius, Fahrenheit, and Humidity.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Statistics can be performed on this spreadsheet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80B2D-6693-1CB3-5749-17B9A11B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47730"/>
            <a:ext cx="7149352" cy="38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5702-8F8F-4455-86AA-329A70F7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8883"/>
            <a:ext cx="4114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Data Visualization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6C822-A284-C3B7-8EC4-76D42F098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line chart was developed in Excel showing the Temperature and Humidity over Period 1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7E62DE4-BF16-F896-BF07-C312DE87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18983"/>
            <a:ext cx="7137882" cy="37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5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F970-3897-E414-78F8-71495047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E05FE-02BA-ED95-F980-B99DF4ED9603}"/>
              </a:ext>
            </a:extLst>
          </p:cNvPr>
          <p:cNvSpPr txBox="1"/>
          <p:nvPr/>
        </p:nvSpPr>
        <p:spPr>
          <a:xfrm>
            <a:off x="1252928" y="2443397"/>
            <a:ext cx="1025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is growing exponentially.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project uses a cloud-based system to gather temperature and humidity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Then, the data is analyzed using programming and data analytics.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9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C98D-3ED6-266D-4042-3A72AE0C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1438339"/>
          </a:xfrm>
        </p:spPr>
        <p:txBody>
          <a:bodyPr/>
          <a:lstStyle/>
          <a:p>
            <a:pPr algn="ctr"/>
            <a:r>
              <a:rPr lang="en-US" dirty="0"/>
              <a:t>Data Analytics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1162F-763F-CA83-D280-FB50E8F35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742" y="2191871"/>
            <a:ext cx="10130516" cy="3912597"/>
          </a:xfrm>
        </p:spPr>
        <p:txBody>
          <a:bodyPr>
            <a:normAutofit/>
          </a:bodyPr>
          <a:lstStyle/>
          <a:p>
            <a:r>
              <a:rPr lang="en-US" sz="2400" dirty="0"/>
              <a:t>Python Data analytics modules allows users to develop charts and graphs depicting data.</a:t>
            </a:r>
          </a:p>
          <a:p>
            <a:r>
              <a:rPr lang="en-US" sz="2400" dirty="0"/>
              <a:t>The data can be manipulated as well and saved into tabular format.</a:t>
            </a:r>
          </a:p>
          <a:p>
            <a:r>
              <a:rPr lang="en-US" sz="2400" dirty="0"/>
              <a:t>The data analytics modules are available as part of Anaconda.</a:t>
            </a:r>
          </a:p>
          <a:p>
            <a:r>
              <a:rPr lang="en-US" sz="2400" dirty="0"/>
              <a:t>Several plots were generated looking at humidity and temperature.</a:t>
            </a:r>
          </a:p>
          <a:p>
            <a:r>
              <a:rPr lang="en-US" sz="2400" dirty="0"/>
              <a:t>Then a prediction was made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98405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0C52-959A-F322-FC3E-748229FE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6"/>
            <a:ext cx="4114800" cy="1600200"/>
          </a:xfrm>
        </p:spPr>
        <p:txBody>
          <a:bodyPr/>
          <a:lstStyle/>
          <a:p>
            <a:r>
              <a:rPr lang="en-US" dirty="0"/>
              <a:t>Histogram of humidity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E7FA7-7052-06B2-4233-D670BF40C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39516"/>
            <a:ext cx="4596824" cy="3979168"/>
          </a:xfrm>
        </p:spPr>
        <p:txBody>
          <a:bodyPr/>
          <a:lstStyle/>
          <a:p>
            <a:r>
              <a:rPr lang="en-US" dirty="0"/>
              <a:t>#Purpose:</a:t>
            </a:r>
          </a:p>
          <a:p>
            <a:r>
              <a:rPr lang="en-US" dirty="0"/>
              <a:t>#Name: Branden Mata</a:t>
            </a:r>
          </a:p>
          <a:p>
            <a:r>
              <a:rPr lang="en-US" dirty="0"/>
              <a:t>#Date: 06/11/2023</a:t>
            </a:r>
          </a:p>
          <a:p>
            <a:r>
              <a:rPr lang="en-US" dirty="0"/>
              <a:t>Import pandas as pd</a:t>
            </a:r>
          </a:p>
          <a:p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r>
              <a:rPr lang="en-US" dirty="0"/>
              <a:t>df1=</a:t>
            </a:r>
            <a:r>
              <a:rPr lang="en-US" dirty="0" err="1"/>
              <a:t>pd.read_csv</a:t>
            </a:r>
            <a:r>
              <a:rPr lang="en-US" dirty="0"/>
              <a:t>(“formatdata.csv”)</a:t>
            </a:r>
          </a:p>
          <a:p>
            <a:r>
              <a:rPr lang="en-US" dirty="0"/>
              <a:t>df2=</a:t>
            </a:r>
            <a:r>
              <a:rPr lang="en-US" dirty="0" err="1"/>
              <a:t>pd.read_csv</a:t>
            </a:r>
            <a:r>
              <a:rPr lang="en-US" dirty="0"/>
              <a:t>(“formatdata2.csv”)</a:t>
            </a:r>
          </a:p>
          <a:p>
            <a:r>
              <a:rPr lang="en-US" dirty="0"/>
              <a:t>dfs2[‘Humidity’].hist(bins=10, alpha=0.5);</a:t>
            </a:r>
          </a:p>
          <a:p>
            <a:r>
              <a:rPr lang="en-US" dirty="0" err="1"/>
              <a:t>plt.suptitle</a:t>
            </a:r>
            <a:r>
              <a:rPr lang="en-US" dirty="0"/>
              <a:t>(‘Histogram of Humidity’)</a:t>
            </a:r>
          </a:p>
          <a:p>
            <a:r>
              <a:rPr lang="en-US" dirty="0" err="1"/>
              <a:t>plt.show</a:t>
            </a:r>
            <a:r>
              <a:rPr lang="en-US" dirty="0"/>
              <a:t>()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0392F-F3EC-33AE-DAF5-5751F44D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6541"/>
            <a:ext cx="4596825" cy="35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5672-350B-328A-BF92-B98082F1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13012"/>
            <a:ext cx="4114800" cy="909918"/>
          </a:xfrm>
        </p:spPr>
        <p:txBody>
          <a:bodyPr/>
          <a:lstStyle/>
          <a:p>
            <a:r>
              <a:rPr lang="en-US" dirty="0"/>
              <a:t>Period 2 box plot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CD1A8-9822-4791-9A0E-9213AC48D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30822"/>
            <a:ext cx="4114800" cy="3887862"/>
          </a:xfrm>
        </p:spPr>
        <p:txBody>
          <a:bodyPr>
            <a:normAutofit/>
          </a:bodyPr>
          <a:lstStyle/>
          <a:p>
            <a:r>
              <a:rPr lang="en-US" dirty="0"/>
              <a:t>#Purpose: Create box plot for week 2 data</a:t>
            </a:r>
          </a:p>
          <a:p>
            <a:r>
              <a:rPr lang="en-US" dirty="0"/>
              <a:t>#Name: Branden Mata</a:t>
            </a:r>
          </a:p>
          <a:p>
            <a:r>
              <a:rPr lang="en-US" dirty="0"/>
              <a:t>#Date: 06/11/2023</a:t>
            </a:r>
          </a:p>
          <a:p>
            <a:r>
              <a:rPr lang="en-US" dirty="0"/>
              <a:t>import pandas as pd</a:t>
            </a:r>
          </a:p>
          <a:p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r>
              <a:rPr lang="en-US" dirty="0"/>
              <a:t>df2 = </a:t>
            </a:r>
            <a:r>
              <a:rPr lang="en-US" dirty="0" err="1"/>
              <a:t>pd.read_csv</a:t>
            </a:r>
            <a:r>
              <a:rPr lang="en-US" dirty="0"/>
              <a:t>("formatdata2.csv")</a:t>
            </a:r>
          </a:p>
          <a:p>
            <a:r>
              <a:rPr lang="en-US" dirty="0"/>
              <a:t>df2.boxplot(); </a:t>
            </a:r>
            <a:r>
              <a:rPr lang="en-US" dirty="0" err="1"/>
              <a:t>plt.suptitle</a:t>
            </a:r>
            <a:r>
              <a:rPr lang="en-US" dirty="0"/>
              <a:t>('Week 2 box plot')</a:t>
            </a:r>
          </a:p>
          <a:p>
            <a:r>
              <a:rPr lang="en-US" dirty="0"/>
              <a:t>#plt.show()</a:t>
            </a:r>
          </a:p>
          <a:p>
            <a:r>
              <a:rPr lang="en-US" dirty="0"/>
              <a:t>print(df2.info())</a:t>
            </a:r>
          </a:p>
          <a:p>
            <a:r>
              <a:rPr lang="en-US" dirty="0"/>
              <a:t>print(df2.describe())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AADAD-2630-31C1-B175-03F6A542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22930"/>
            <a:ext cx="4673016" cy="35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2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73D1-ED93-4137-A2AF-DE886CEB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49188"/>
            <a:ext cx="4114800" cy="600635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7D7A1-C5E6-2CA2-A9D8-E637B949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414327"/>
            <a:ext cx="4114800" cy="380435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next step in analysis is developing a question and reviewing the data to answer the question. A chart can be used to look at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 question: What will be the weather for next week?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Answer supported by charts: It will continue to rain throughout next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630A5-53F7-44C7-E31E-5F3F1BC3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96108"/>
            <a:ext cx="3992322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B98CB-CC53-CF1D-A9FB-EE3AA64AF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186" y="3429000"/>
            <a:ext cx="4340728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4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806C-1761-1323-7A7D-3BE508B9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1142503"/>
          </a:xfrm>
        </p:spPr>
        <p:txBody>
          <a:bodyPr>
            <a:normAutofit/>
          </a:bodyPr>
          <a:lstStyle/>
          <a:p>
            <a:r>
              <a:rPr lang="en-US" sz="4000" dirty="0"/>
              <a:t>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FE2BF-F8D1-F37A-76C5-99EE590D2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896035"/>
            <a:ext cx="10130516" cy="4356847"/>
          </a:xfrm>
        </p:spPr>
        <p:txBody>
          <a:bodyPr>
            <a:normAutofit fontScale="92500" lnSpcReduction="20000"/>
          </a:bodyPr>
          <a:lstStyle/>
          <a:p>
            <a:endParaRPr lang="en-US" sz="1900" dirty="0"/>
          </a:p>
          <a:p>
            <a:endParaRPr lang="en-US" sz="1900" dirty="0"/>
          </a:p>
          <a:p>
            <a:r>
              <a:rPr lang="en-US" sz="1900" dirty="0"/>
              <a:t>The code to create the line chart is below: </a:t>
            </a:r>
          </a:p>
          <a:p>
            <a:endParaRPr lang="en-US" sz="1900" dirty="0"/>
          </a:p>
          <a:p>
            <a:r>
              <a:rPr lang="en-US" sz="1900" dirty="0"/>
              <a:t>#Purpose: Create Celsius plot comparing period 1 and period 2 (week 1 and week 2)</a:t>
            </a:r>
          </a:p>
          <a:p>
            <a:r>
              <a:rPr lang="en-US" sz="1900" dirty="0"/>
              <a:t>#Name: Branden Mata</a:t>
            </a:r>
          </a:p>
          <a:p>
            <a:r>
              <a:rPr lang="en-US" sz="1900" dirty="0"/>
              <a:t>#Date: 06/11/2023</a:t>
            </a:r>
          </a:p>
          <a:p>
            <a:r>
              <a:rPr lang="en-US" sz="1900" dirty="0"/>
              <a:t>import pandas as pd</a:t>
            </a:r>
          </a:p>
          <a:p>
            <a:r>
              <a:rPr lang="en-US" sz="1900" dirty="0"/>
              <a:t>import </a:t>
            </a:r>
            <a:r>
              <a:rPr lang="en-US" sz="1900" dirty="0" err="1"/>
              <a:t>matplotlib.pyplot</a:t>
            </a:r>
            <a:r>
              <a:rPr lang="en-US" sz="1900" dirty="0"/>
              <a:t> as </a:t>
            </a:r>
            <a:r>
              <a:rPr lang="en-US" sz="1900" dirty="0" err="1"/>
              <a:t>plt</a:t>
            </a:r>
            <a:endParaRPr lang="en-US" sz="1900" dirty="0"/>
          </a:p>
          <a:p>
            <a:r>
              <a:rPr lang="en-US" sz="1900" dirty="0"/>
              <a:t>df1 = </a:t>
            </a:r>
            <a:r>
              <a:rPr lang="en-US" sz="1900" dirty="0" err="1"/>
              <a:t>pd.read_csv</a:t>
            </a:r>
            <a:r>
              <a:rPr lang="en-US" sz="1900" dirty="0"/>
              <a:t>("formatdata1.csv") #baseline data is period 1 (older)</a:t>
            </a:r>
          </a:p>
          <a:p>
            <a:r>
              <a:rPr lang="en-US" sz="1900" dirty="0"/>
              <a:t>df2 = </a:t>
            </a:r>
            <a:r>
              <a:rPr lang="en-US" sz="1900" dirty="0" err="1"/>
              <a:t>pd.read_csv</a:t>
            </a:r>
            <a:r>
              <a:rPr lang="en-US" sz="1900" dirty="0"/>
              <a:t>("formatdata2.csv") #data for period 2 (more recent)</a:t>
            </a:r>
          </a:p>
          <a:p>
            <a:r>
              <a:rPr lang="en-US" sz="1900" dirty="0" err="1"/>
              <a:t>plt.figure</a:t>
            </a:r>
            <a:r>
              <a:rPr lang="en-US" sz="1900" dirty="0"/>
              <a:t>(); df1.Celsius.plot(label = 'week 1 '); df2.Celsius.plot(label = 'week 2'); </a:t>
            </a:r>
            <a:r>
              <a:rPr lang="en-US" sz="1900" dirty="0" err="1"/>
              <a:t>plt.legend</a:t>
            </a:r>
            <a:r>
              <a:rPr lang="en-US" sz="1900" dirty="0"/>
              <a:t>(loc='best'); </a:t>
            </a:r>
            <a:r>
              <a:rPr lang="en-US" sz="1900" dirty="0" err="1"/>
              <a:t>plt.suptitle</a:t>
            </a:r>
            <a:r>
              <a:rPr lang="en-US" sz="1900" dirty="0"/>
              <a:t>('Celsius')</a:t>
            </a:r>
          </a:p>
          <a:p>
            <a:r>
              <a:rPr lang="en-US" sz="1900" dirty="0" err="1"/>
              <a:t>plt.show</a:t>
            </a:r>
            <a:r>
              <a:rPr lang="en-US" sz="1900" dirty="0"/>
              <a:t>()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05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6D62-1484-7FDB-5BE6-9DC75D42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82132"/>
            <a:ext cx="8122024" cy="83322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Prediction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66CD7-CB08-7A62-9443-BEB9E896A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815353"/>
            <a:ext cx="10130516" cy="3307976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My prediction for the weather in my area based on the data is cold and cloudy with rain in the evening. </a:t>
            </a:r>
          </a:p>
          <a:p>
            <a:r>
              <a:rPr lang="en-US" sz="2400" dirty="0"/>
              <a:t>The variations in temperature and humidity are steady and I don’t see any change soon.</a:t>
            </a:r>
          </a:p>
          <a:p>
            <a:r>
              <a:rPr lang="en-US" sz="2400" dirty="0"/>
              <a:t>The humidity will change if the temperature goes up or down by increasing the temperature, the humidity will decrease.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58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211C-6BD0-587C-82B4-F7AA042D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25" y="626533"/>
            <a:ext cx="10130516" cy="132329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B70AE-92C5-7602-5BE8-52905FD76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525" y="1680882"/>
            <a:ext cx="10130516" cy="22187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importing the weather data from </a:t>
            </a:r>
            <a:r>
              <a:rPr lang="en-US" sz="2400" dirty="0" err="1"/>
              <a:t>formatdata</a:t>
            </a:r>
            <a:r>
              <a:rPr lang="en-US" sz="2400" dirty="0"/>
              <a:t> 1 and 2 csv files into Excel, some data was lost to form the line chart. The problem was fixed once they were converted into xlsx 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836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71AC-B7EC-CF88-6F46-2F90AEDE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999068"/>
          </a:xfrm>
        </p:spPr>
        <p:txBody>
          <a:bodyPr/>
          <a:lstStyle/>
          <a:p>
            <a:pPr algn="ctr"/>
            <a:r>
              <a:rPr lang="en-US" dirty="0"/>
              <a:t>Career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05D84-D2A5-5BA0-551A-EE942494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752602"/>
            <a:ext cx="10130516" cy="3115234"/>
          </a:xfrm>
        </p:spPr>
        <p:txBody>
          <a:bodyPr>
            <a:normAutofit/>
          </a:bodyPr>
          <a:lstStyle/>
          <a:p>
            <a:r>
              <a:rPr lang="en-US" sz="2400" dirty="0"/>
              <a:t>Several career skills are gained in this project: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Communication – using flowcharts to depict the plan of a project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Database development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Programming using Python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Troubleshooting  errors in the code and Data cleansing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Analysis – Reviewing charts and graphs to make predictions on the data</a:t>
            </a:r>
          </a:p>
        </p:txBody>
      </p:sp>
    </p:spTree>
    <p:extLst>
      <p:ext uri="{BB962C8B-B14F-4D97-AF65-F5344CB8AC3E}">
        <p14:creationId xmlns:p14="http://schemas.microsoft.com/office/powerpoint/2010/main" val="2369404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A4F9-A27B-201D-A00D-224BAAB1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130516" cy="999068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87E1A-676F-9BAB-CAA5-063993EB3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1871"/>
            <a:ext cx="10130516" cy="20842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project covered the fundamental topics of programming with data by using data gathered from a cloud service to perform data analytics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this project provided a hands-on learning opportunity to put into practice the topics covered in the course.</a:t>
            </a:r>
          </a:p>
        </p:txBody>
      </p:sp>
    </p:spTree>
    <p:extLst>
      <p:ext uri="{BB962C8B-B14F-4D97-AF65-F5344CB8AC3E}">
        <p14:creationId xmlns:p14="http://schemas.microsoft.com/office/powerpoint/2010/main" val="289414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33ED-18BC-0C17-CA53-7B8A7F5B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455335"/>
          </a:xfrm>
        </p:spPr>
        <p:txBody>
          <a:bodyPr>
            <a:normAutofit/>
          </a:bodyPr>
          <a:lstStyle/>
          <a:p>
            <a:r>
              <a:rPr lang="en-US" sz="4000" dirty="0"/>
              <a:t>Software Inventory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6D681-0281-7826-5D46-FBCB41CAD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467" y="3208867"/>
            <a:ext cx="10130516" cy="143933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Before developing this programming with data project, all software must be downloaded and installed.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Software needed included Microsoft Excel and Python.</a:t>
            </a:r>
          </a:p>
        </p:txBody>
      </p:sp>
    </p:spTree>
    <p:extLst>
      <p:ext uri="{BB962C8B-B14F-4D97-AF65-F5344CB8AC3E}">
        <p14:creationId xmlns:p14="http://schemas.microsoft.com/office/powerpoint/2010/main" val="37794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74C9-066D-2BFE-057D-27414AA0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74095"/>
            <a:ext cx="3196389" cy="1293028"/>
          </a:xfrm>
        </p:spPr>
        <p:txBody>
          <a:bodyPr/>
          <a:lstStyle/>
          <a:p>
            <a:r>
              <a:rPr lang="en-US" dirty="0"/>
              <a:t>Software</a:t>
            </a:r>
          </a:p>
        </p:txBody>
      </p:sp>
      <p:pic>
        <p:nvPicPr>
          <p:cNvPr id="11" name="Content Placeholder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F920CF5-699D-8505-8A68-5D35D89D5B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" y="2371143"/>
            <a:ext cx="6024011" cy="319546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097CFD-7708-F0CF-94AC-C1279C2A76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2289" y="2371143"/>
            <a:ext cx="6059711" cy="319546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71F19-B500-F80C-A247-3CE3A27E705D}"/>
              </a:ext>
            </a:extLst>
          </p:cNvPr>
          <p:cNvSpPr txBox="1"/>
          <p:nvPr/>
        </p:nvSpPr>
        <p:spPr>
          <a:xfrm>
            <a:off x="1329489" y="1594395"/>
            <a:ext cx="404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software needed for this project includes: Microsoft Excel.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0707C-2384-D12F-0B86-DA04F624DF3E}"/>
              </a:ext>
            </a:extLst>
          </p:cNvPr>
          <p:cNvSpPr txBox="1"/>
          <p:nvPr/>
        </p:nvSpPr>
        <p:spPr>
          <a:xfrm>
            <a:off x="6096000" y="1871393"/>
            <a:ext cx="634465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Anaconda Navigator with Spyder or </a:t>
            </a:r>
            <a:r>
              <a:rPr lang="en-US" dirty="0" err="1"/>
              <a:t>Replit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72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8690-A471-90C5-07CE-95A56E80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1925500"/>
          </a:xfrm>
        </p:spPr>
        <p:txBody>
          <a:bodyPr>
            <a:normAutofit/>
          </a:bodyPr>
          <a:lstStyle/>
          <a:p>
            <a:r>
              <a:rPr lang="en-US" sz="4000" dirty="0"/>
              <a:t>Planning and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64FCA-2FC1-2FE1-6B9A-519F448B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679033"/>
            <a:ext cx="10641635" cy="240631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performing an inventory of the software needed for the project, a plan was created for the temperature data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plan the design of the project, a flowchart was generated.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Planning and design of the project are crucial steps to understanding the development process.</a:t>
            </a:r>
          </a:p>
        </p:txBody>
      </p:sp>
    </p:spTree>
    <p:extLst>
      <p:ext uri="{BB962C8B-B14F-4D97-AF65-F5344CB8AC3E}">
        <p14:creationId xmlns:p14="http://schemas.microsoft.com/office/powerpoint/2010/main" val="15870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64B1-6A04-5DC0-6D2A-5A78232E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1957584"/>
          </a:xfrm>
        </p:spPr>
        <p:txBody>
          <a:bodyPr/>
          <a:lstStyle/>
          <a:p>
            <a:r>
              <a:rPr lang="en-US" dirty="0"/>
              <a:t>What are flowcharts?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DBC62-D30A-2A9B-59E2-114446A21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711116"/>
            <a:ext cx="10130516" cy="171695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Flowcharts are graphical presentations of processes or workflows, and the flowchart developed illustrates the process and the output of this software development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companies use flowcharts as simple narratives.</a:t>
            </a:r>
          </a:p>
        </p:txBody>
      </p:sp>
    </p:spTree>
    <p:extLst>
      <p:ext uri="{BB962C8B-B14F-4D97-AF65-F5344CB8AC3E}">
        <p14:creationId xmlns:p14="http://schemas.microsoft.com/office/powerpoint/2010/main" val="13573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F66F-7B71-C724-DEBC-5DE2FE23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8" y="291564"/>
            <a:ext cx="4114800" cy="910389"/>
          </a:xfrm>
        </p:spPr>
        <p:txBody>
          <a:bodyPr>
            <a:normAutofit/>
          </a:bodyPr>
          <a:lstStyle/>
          <a:p>
            <a:r>
              <a:rPr lang="en-US" sz="4000" dirty="0" err="1"/>
              <a:t>FLowcharts</a:t>
            </a:r>
            <a:endParaRPr lang="en-US" sz="4000" dirty="0"/>
          </a:p>
        </p:txBody>
      </p:sp>
      <p:pic>
        <p:nvPicPr>
          <p:cNvPr id="6" name="Content Placeholder 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B956D6A6-1922-57C0-2535-898EA8853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2" y="1327483"/>
            <a:ext cx="2278577" cy="51972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6486F-BA0B-2825-284C-53925A3FD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051" y="1540040"/>
            <a:ext cx="5939589" cy="498473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 Python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Download weather  to a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Extract weather data from database into a comma separated file with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Cleanse weather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Excel to manipulate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Python data analytics modules to develop graphical models</a:t>
            </a:r>
          </a:p>
        </p:txBody>
      </p:sp>
    </p:spTree>
    <p:extLst>
      <p:ext uri="{BB962C8B-B14F-4D97-AF65-F5344CB8AC3E}">
        <p14:creationId xmlns:p14="http://schemas.microsoft.com/office/powerpoint/2010/main" val="369987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EB1D-7663-3D35-21FE-77E88051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6"/>
            <a:ext cx="4114800" cy="1600200"/>
          </a:xfrm>
        </p:spPr>
        <p:txBody>
          <a:bodyPr/>
          <a:lstStyle/>
          <a:p>
            <a:pPr algn="ctr"/>
            <a:r>
              <a:rPr lang="en-US" dirty="0"/>
              <a:t>Introduction to Python</a:t>
            </a:r>
          </a:p>
        </p:txBody>
      </p:sp>
      <p:pic>
        <p:nvPicPr>
          <p:cNvPr id="6" name="Content Placeholder 5" descr="A screenshot of a computer">
            <a:extLst>
              <a:ext uri="{FF2B5EF4-FFF2-40B4-BE49-F238E27FC236}">
                <a16:creationId xmlns:a16="http://schemas.microsoft.com/office/drawing/2014/main" id="{D76463C5-6074-9C3B-FEEF-911B2DA72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53" y="2107441"/>
            <a:ext cx="6510337" cy="366206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31898-1E1B-2201-FDA6-566CC6C21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675020"/>
            <a:ext cx="4114800" cy="30944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Python is a popular programming language used for business, web, data analytics, and scientific analysis. This program illustrates a selection control structure in Python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82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E82C-7F35-55D3-47D6-4405178B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533"/>
            <a:ext cx="12192000" cy="1195583"/>
          </a:xfrm>
        </p:spPr>
        <p:txBody>
          <a:bodyPr>
            <a:normAutofit/>
          </a:bodyPr>
          <a:lstStyle/>
          <a:p>
            <a:r>
              <a:rPr lang="en-US" sz="4000" dirty="0"/>
              <a:t>Gathering temperature and humidity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66E3E-8302-4D20-812A-5D175EDCC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004" y="2261938"/>
            <a:ext cx="10130516" cy="176485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planning and design, the code was developed to download a set of weather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data was stored on a local database in a table for later analysis</a:t>
            </a:r>
          </a:p>
        </p:txBody>
      </p:sp>
    </p:spTree>
    <p:extLst>
      <p:ext uri="{BB962C8B-B14F-4D97-AF65-F5344CB8AC3E}">
        <p14:creationId xmlns:p14="http://schemas.microsoft.com/office/powerpoint/2010/main" val="385416242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655</TotalTime>
  <Words>1285</Words>
  <Application>Microsoft Office PowerPoint</Application>
  <PresentationFormat>Widescreen</PresentationFormat>
  <Paragraphs>126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Courier New</vt:lpstr>
      <vt:lpstr>Vapor Trail</vt:lpstr>
      <vt:lpstr>CEIS 110</vt:lpstr>
      <vt:lpstr>Introduction</vt:lpstr>
      <vt:lpstr>Software Inventory</vt:lpstr>
      <vt:lpstr>Software</vt:lpstr>
      <vt:lpstr>Planning and design</vt:lpstr>
      <vt:lpstr>What are flowcharts?</vt:lpstr>
      <vt:lpstr>FLowcharts</vt:lpstr>
      <vt:lpstr>Introduction to Python</vt:lpstr>
      <vt:lpstr>Gathering temperature and humidity data</vt:lpstr>
      <vt:lpstr>BuildWeatherDB.py Code  (screenshot)</vt:lpstr>
      <vt:lpstr>Weather.db File (screenshot)</vt:lpstr>
      <vt:lpstr>Querying the database</vt:lpstr>
      <vt:lpstr>Query to retrieve all columns and all rows (Screenshot)</vt:lpstr>
      <vt:lpstr>Query to Retrieve lowest and highest temperature (Screenshot)</vt:lpstr>
      <vt:lpstr>Query to retrieve the data when the weather is clear (screenshot)</vt:lpstr>
      <vt:lpstr>Data cleansing</vt:lpstr>
      <vt:lpstr>Extracting temperature and humidity using python code</vt:lpstr>
      <vt:lpstr>Data formatted in an excel spreadsheet</vt:lpstr>
      <vt:lpstr>Data Visualization</vt:lpstr>
      <vt:lpstr>Data Analytics</vt:lpstr>
      <vt:lpstr>Histogram of humidity</vt:lpstr>
      <vt:lpstr>Period 2 box plot</vt:lpstr>
      <vt:lpstr>Analysis</vt:lpstr>
      <vt:lpstr>Code</vt:lpstr>
      <vt:lpstr>Prediction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Branden Mata</dc:creator>
  <cp:lastModifiedBy>Branden Mata</cp:lastModifiedBy>
  <cp:revision>35</cp:revision>
  <dcterms:created xsi:type="dcterms:W3CDTF">2023-06-14T02:45:23Z</dcterms:created>
  <dcterms:modified xsi:type="dcterms:W3CDTF">2023-06-24T00:49:09Z</dcterms:modified>
</cp:coreProperties>
</file>